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160280-4E27-4374-B35B-C3329DEE8FA6}"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C483F-81C7-4986-B168-4FE91075FCB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13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160280-4E27-4374-B35B-C3329DEE8FA6}"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2695055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B160280-4E27-4374-B35B-C3329DEE8FA6}"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C483F-81C7-4986-B168-4FE91075FCB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4235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160280-4E27-4374-B35B-C3329DEE8FA6}"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3852681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160280-4E27-4374-B35B-C3329DEE8FA6}" type="datetimeFigureOut">
              <a:rPr lang="en-US" smtClean="0"/>
              <a:t>12/10/2019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35229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160280-4E27-4374-B35B-C3329DEE8FA6}" type="datetimeFigureOut">
              <a:rPr lang="en-US" smtClean="0"/>
              <a:t>12/10/2019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1357344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160280-4E27-4374-B35B-C3329DEE8FA6}" type="datetimeFigureOut">
              <a:rPr lang="en-US" smtClean="0"/>
              <a:t>12/10/2019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1262905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B160280-4E27-4374-B35B-C3329DEE8FA6}" type="datetimeFigureOut">
              <a:rPr lang="en-US" smtClean="0"/>
              <a:t>12/10/2019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49C483F-81C7-4986-B168-4FE91075FCB5}" type="slidenum">
              <a:rPr lang="en-US" smtClean="0"/>
              <a:t>‹#›</a:t>
            </a:fld>
            <a:endParaRPr lang="en-US"/>
          </a:p>
        </p:txBody>
      </p:sp>
    </p:spTree>
    <p:extLst>
      <p:ext uri="{BB962C8B-B14F-4D97-AF65-F5344CB8AC3E}">
        <p14:creationId xmlns:p14="http://schemas.microsoft.com/office/powerpoint/2010/main" val="2952352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B160280-4E27-4374-B35B-C3329DEE8FA6}"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2634490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160280-4E27-4374-B35B-C3329DEE8FA6}"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1642428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160280-4E27-4374-B35B-C3329DEE8FA6}"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C483F-81C7-4986-B168-4FE91075FCB5}" type="slidenum">
              <a:rPr lang="en-US" smtClean="0"/>
              <a:t>‹#›</a:t>
            </a:fld>
            <a:endParaRPr lang="en-US"/>
          </a:p>
        </p:txBody>
      </p:sp>
    </p:spTree>
    <p:extLst>
      <p:ext uri="{BB962C8B-B14F-4D97-AF65-F5344CB8AC3E}">
        <p14:creationId xmlns:p14="http://schemas.microsoft.com/office/powerpoint/2010/main" val="855305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B160280-4E27-4374-B35B-C3329DEE8FA6}" type="datetimeFigureOut">
              <a:rPr lang="en-US" smtClean="0"/>
              <a:t>12/10/2019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49C483F-81C7-4986-B168-4FE91075FCB5}"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2667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3600" dirty="0" smtClean="0"/>
              <a:t>Health care response</a:t>
            </a:r>
            <a:br>
              <a:rPr lang="en-US" sz="3600" dirty="0" smtClean="0"/>
            </a:br>
            <a:r>
              <a:rPr lang="en-US" sz="3600" smtClean="0"/>
              <a:t>institutional affiliation</a:t>
            </a:r>
            <a:r>
              <a:rPr lang="en-US" sz="3600" dirty="0" smtClean="0"/>
              <a:t/>
            </a:r>
            <a:br>
              <a:rPr lang="en-US" sz="3600" dirty="0" smtClean="0"/>
            </a:br>
            <a:r>
              <a:rPr lang="en-US" sz="3600" dirty="0" smtClean="0"/>
              <a:t>‘student name</a:t>
            </a:r>
            <a:r>
              <a:rPr lang="en-US" sz="3600" smtClean="0"/>
              <a:t/>
            </a:r>
            <a:br>
              <a:rPr lang="en-US" sz="3600" smtClean="0"/>
            </a:br>
            <a:r>
              <a:rPr lang="en-US" sz="3600" smtClean="0"/>
              <a:t>Date</a:t>
            </a:r>
            <a:r>
              <a:rPr lang="en-US" sz="3600" dirty="0" smtClean="0"/>
              <a:t>. </a:t>
            </a:r>
            <a:endParaRPr lang="en-US" sz="36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3093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healthcare?</a:t>
            </a:r>
            <a:r>
              <a:rPr lang="en-US" dirty="0"/>
              <a:t/>
            </a:r>
            <a:br>
              <a:rPr lang="en-US" dirty="0"/>
            </a:br>
            <a:endParaRPr lang="en-US" dirty="0"/>
          </a:p>
        </p:txBody>
      </p:sp>
      <p:sp>
        <p:nvSpPr>
          <p:cNvPr id="3" name="Content Placeholder 2"/>
          <p:cNvSpPr>
            <a:spLocks noGrp="1"/>
          </p:cNvSpPr>
          <p:nvPr>
            <p:ph idx="1"/>
          </p:nvPr>
        </p:nvSpPr>
        <p:spPr/>
        <p:txBody>
          <a:bodyPr/>
          <a:lstStyle/>
          <a:p>
            <a:r>
              <a:rPr lang="en-US" sz="2800" dirty="0"/>
              <a:t>Is the procedure of maintaining health through the acts of preventing, diagnosing and treating of the disease?</a:t>
            </a:r>
          </a:p>
          <a:p>
            <a:r>
              <a:rPr lang="en-US" sz="2800" dirty="0"/>
              <a:t>Healthcare is provided by the health professionals who have specialized in different department of study who treat particular illness suffered by people. </a:t>
            </a:r>
            <a:endParaRPr lang="en-US" sz="2800" dirty="0" smtClean="0"/>
          </a:p>
          <a:p>
            <a:r>
              <a:rPr lang="en-US" sz="2800" dirty="0" smtClean="0"/>
              <a:t> </a:t>
            </a:r>
            <a:r>
              <a:rPr lang="en-US" sz="2800" dirty="0"/>
              <a:t>The health specialist are nurses, dentists, pharmacists and surgeons.  </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4239052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can Health care be shaped in America</a:t>
            </a:r>
            <a:r>
              <a:rPr lang="en-US" dirty="0"/>
              <a:t/>
            </a:r>
            <a:br>
              <a:rPr lang="en-US" dirty="0"/>
            </a:br>
            <a:endParaRPr lang="en-US" dirty="0"/>
          </a:p>
        </p:txBody>
      </p:sp>
      <p:sp>
        <p:nvSpPr>
          <p:cNvPr id="3" name="Content Placeholder 2"/>
          <p:cNvSpPr>
            <a:spLocks noGrp="1"/>
          </p:cNvSpPr>
          <p:nvPr>
            <p:ph idx="1"/>
          </p:nvPr>
        </p:nvSpPr>
        <p:spPr/>
        <p:txBody>
          <a:bodyPr/>
          <a:lstStyle/>
          <a:p>
            <a:pPr lvl="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healthcare leaders are committed to reshape the future of Health by incorporating with other agencies to ensure they are providing better healthcare.  </a:t>
            </a:r>
          </a:p>
          <a:p>
            <a:pPr lvl="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They are involving other partners from the private sector to formulate the strategies of ensuring there is better healthcare provision in the country.</a:t>
            </a:r>
          </a:p>
          <a:p>
            <a:r>
              <a:rPr lang="en-US" sz="2800"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673192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are the trends on Healthcare?</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800" dirty="0"/>
              <a:t>The main trend that US health care will focus on is the financial structures which is based on the value rather than the volume, they are working to ensure the patients are not overcharged in hospitals. </a:t>
            </a:r>
          </a:p>
          <a:p>
            <a:pPr>
              <a:buFont typeface="Wingdings" panose="05000000000000000000" pitchFamily="2" charset="2"/>
              <a:buChar char="Ø"/>
            </a:pPr>
            <a:r>
              <a:rPr lang="en-US" sz="2800" dirty="0"/>
              <a:t>The trends are to ensure all patients are treated well under the new health care system</a:t>
            </a:r>
            <a:endParaRPr lang="en-US" sz="2800" dirty="0"/>
          </a:p>
        </p:txBody>
      </p:sp>
    </p:spTree>
    <p:extLst>
      <p:ext uri="{BB962C8B-B14F-4D97-AF65-F5344CB8AC3E}">
        <p14:creationId xmlns:p14="http://schemas.microsoft.com/office/powerpoint/2010/main" val="761845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are the main consideration of new trends to be considered?</a:t>
            </a:r>
            <a:r>
              <a:rPr lang="en-US" dirty="0"/>
              <a:t/>
            </a:r>
            <a:br>
              <a:rPr lang="en-US" dirty="0"/>
            </a:br>
            <a:endParaRPr lang="en-US" dirty="0"/>
          </a:p>
        </p:txBody>
      </p:sp>
      <p:sp>
        <p:nvSpPr>
          <p:cNvPr id="3" name="Content Placeholder 2"/>
          <p:cNvSpPr>
            <a:spLocks noGrp="1"/>
          </p:cNvSpPr>
          <p:nvPr>
            <p:ph idx="1"/>
          </p:nvPr>
        </p:nvSpPr>
        <p:spPr/>
        <p:txBody>
          <a:bodyPr/>
          <a:lstStyle/>
          <a:p>
            <a:pPr lvl="0">
              <a:buFont typeface="Wingdings" panose="05000000000000000000" pitchFamily="2" charset="2"/>
              <a:buChar char="Ø"/>
            </a:pPr>
            <a:r>
              <a:rPr lang="en-US" sz="2800" dirty="0"/>
              <a:t>More focus should be based on a healthy population.</a:t>
            </a:r>
          </a:p>
          <a:p>
            <a:pPr lvl="0">
              <a:buFont typeface="Wingdings" panose="05000000000000000000" pitchFamily="2" charset="2"/>
              <a:buChar char="Ø"/>
            </a:pPr>
            <a:r>
              <a:rPr lang="en-US" sz="2800" dirty="0"/>
              <a:t>There should be increased virtual care options</a:t>
            </a:r>
          </a:p>
          <a:p>
            <a:pPr lvl="0">
              <a:buFont typeface="Wingdings" panose="05000000000000000000" pitchFamily="2" charset="2"/>
              <a:buChar char="Ø"/>
            </a:pPr>
            <a:r>
              <a:rPr lang="en-US" sz="2800" dirty="0"/>
              <a:t>There should be movement from illness to wellness to ensure the nation is safe.</a:t>
            </a:r>
          </a:p>
          <a:p>
            <a:pPr lvl="0">
              <a:buFont typeface="Wingdings" panose="05000000000000000000" pitchFamily="2" charset="2"/>
              <a:buChar char="Ø"/>
            </a:pPr>
            <a:r>
              <a:rPr lang="en-US" sz="2800" dirty="0"/>
              <a:t>Adaptation of new technologies to treat patients who require more attention.</a:t>
            </a:r>
          </a:p>
          <a:p>
            <a:pPr lvl="0">
              <a:buFont typeface="Wingdings" panose="05000000000000000000" pitchFamily="2" charset="2"/>
              <a:buChar char="Ø"/>
            </a:pPr>
            <a:r>
              <a:rPr lang="en-US" sz="2800" dirty="0"/>
              <a:t>Health plans and procedures should collaborate with health systems to ensure quality health care provision.</a:t>
            </a:r>
          </a:p>
          <a:p>
            <a:endParaRPr lang="en-US" dirty="0"/>
          </a:p>
        </p:txBody>
      </p:sp>
    </p:spTree>
    <p:extLst>
      <p:ext uri="{BB962C8B-B14F-4D97-AF65-F5344CB8AC3E}">
        <p14:creationId xmlns:p14="http://schemas.microsoft.com/office/powerpoint/2010/main" val="2382319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are some health care issues?</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800" dirty="0"/>
              <a:t>Creating of suitable financial in health sector by use of care delivery structures to improve accessibility and affordability adoption of consuming changing needs.</a:t>
            </a:r>
          </a:p>
          <a:p>
            <a:pPr>
              <a:buFont typeface="Wingdings" panose="05000000000000000000" pitchFamily="2" charset="2"/>
              <a:buChar char="Ø"/>
            </a:pPr>
            <a:r>
              <a:rPr lang="en-US" sz="2800" dirty="0"/>
              <a:t>Collaboration with other stakeholders from different sectors and foreign specialists to ensure there is sustainable and universal health care provision to all people in the nation.</a:t>
            </a:r>
          </a:p>
          <a:p>
            <a:pPr>
              <a:buFont typeface="Wingdings" panose="05000000000000000000" pitchFamily="2" charset="2"/>
              <a:buChar char="Ø"/>
            </a:pPr>
            <a:endParaRPr lang="en-US" sz="2800" dirty="0"/>
          </a:p>
        </p:txBody>
      </p:sp>
    </p:spTree>
    <p:extLst>
      <p:ext uri="{BB962C8B-B14F-4D97-AF65-F5344CB8AC3E}">
        <p14:creationId xmlns:p14="http://schemas.microsoft.com/office/powerpoint/2010/main" val="2638077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is digital innovation transforming healthcare?</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800" dirty="0"/>
              <a:t>Digital and new use of technologies are helping health sector new models to ensure its citizen get the best health care.</a:t>
            </a:r>
          </a:p>
          <a:p>
            <a:pPr>
              <a:buFont typeface="Wingdings" panose="05000000000000000000" pitchFamily="2" charset="2"/>
              <a:buChar char="Ø"/>
            </a:pPr>
            <a:r>
              <a:rPr lang="en-US" sz="2800" dirty="0"/>
              <a:t> Intelligence artificial is one of the technologies affecting health care. It helps help in supporting the diagnosis and treatment by speeding up the producers and ensuring the treatment is of high quality.</a:t>
            </a:r>
          </a:p>
          <a:p>
            <a:endParaRPr lang="en-US" dirty="0"/>
          </a:p>
        </p:txBody>
      </p:sp>
    </p:spTree>
    <p:extLst>
      <p:ext uri="{BB962C8B-B14F-4D97-AF65-F5344CB8AC3E}">
        <p14:creationId xmlns:p14="http://schemas.microsoft.com/office/powerpoint/2010/main" val="3087559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41568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5063464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12</TotalTime>
  <Words>373</Words>
  <Application>Microsoft Office PowerPoint</Application>
  <PresentationFormat>Widescreen</PresentationFormat>
  <Paragraphs>24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Times New Roman</vt:lpstr>
      <vt:lpstr>Wingdings</vt:lpstr>
      <vt:lpstr>Retrospect</vt:lpstr>
      <vt:lpstr>Health care response institutional affiliation ‘student name Date. </vt:lpstr>
      <vt:lpstr>What is healthcare? </vt:lpstr>
      <vt:lpstr>How can Health care be shaped in America </vt:lpstr>
      <vt:lpstr>What are the trends on Healthcare? </vt:lpstr>
      <vt:lpstr>What are the main consideration of new trends to be considered? </vt:lpstr>
      <vt:lpstr>What are some health care issues? </vt:lpstr>
      <vt:lpstr>How is digital innovation transforming healthcare?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cp:revision>
  <dcterms:created xsi:type="dcterms:W3CDTF">2019-12-10T20:43:10Z</dcterms:created>
  <dcterms:modified xsi:type="dcterms:W3CDTF">2019-12-10T20:55:28Z</dcterms:modified>
</cp:coreProperties>
</file>